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6" r:id="rId10"/>
    <p:sldId id="285" r:id="rId11"/>
    <p:sldId id="287" r:id="rId12"/>
    <p:sldId id="284" r:id="rId13"/>
    <p:sldId id="272" r:id="rId14"/>
    <p:sldId id="274" r:id="rId15"/>
    <p:sldId id="278" r:id="rId16"/>
    <p:sldId id="279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1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0569A94-63F5-4C41-BF69-5B2EC824B0D7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08DD64D-65D1-4246-91A7-90E5E022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school applications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5745" r="19191" b="10780"/>
          <a:stretch/>
        </p:blipFill>
        <p:spPr bwMode="auto">
          <a:xfrm>
            <a:off x="1306285" y="484631"/>
            <a:ext cx="8425543" cy="6242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4196" r="20280" b="4895"/>
          <a:stretch/>
        </p:blipFill>
        <p:spPr bwMode="auto">
          <a:xfrm>
            <a:off x="2191919" y="693638"/>
            <a:ext cx="6860641" cy="582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portal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426850" cy="2299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6. If you need PSSA scores SCROLL to the bottom of your 7</a:t>
            </a:r>
            <a:r>
              <a:rPr lang="en-US" baseline="30000" dirty="0" smtClean="0"/>
              <a:t>th</a:t>
            </a:r>
            <a:r>
              <a:rPr lang="en-US" dirty="0" smtClean="0"/>
              <a:t> grade transcript.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7. When applying to Collegiate…leave PSSA spot blank.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information you should just know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68032"/>
            <a:ext cx="4442678" cy="2050334"/>
          </a:xfrm>
        </p:spPr>
        <p:txBody>
          <a:bodyPr/>
          <a:lstStyle/>
          <a:p>
            <a:r>
              <a:rPr lang="en-US" dirty="0" smtClean="0"/>
              <a:t>1. A Parent Phone Number</a:t>
            </a:r>
          </a:p>
          <a:p>
            <a:r>
              <a:rPr lang="en-US" dirty="0" smtClean="0"/>
              <a:t>2. A Parent email address</a:t>
            </a:r>
          </a:p>
          <a:p>
            <a:r>
              <a:rPr lang="en-US" dirty="0" smtClean="0"/>
              <a:t>3. Your address		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92911" y="5068389"/>
            <a:ext cx="4442678" cy="1449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dirty="0" smtClean="0"/>
          </a:p>
          <a:p>
            <a:pPr algn="ctr">
              <a:spcBef>
                <a:spcPts val="600"/>
              </a:spcBef>
            </a:pPr>
            <a:r>
              <a:rPr lang="en-US" dirty="0" smtClean="0"/>
              <a:t>Wilson Middle School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718 East 28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Erie, Pa 16504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5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happens next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68032"/>
            <a:ext cx="7891272" cy="2128712"/>
          </a:xfrm>
        </p:spPr>
        <p:txBody>
          <a:bodyPr/>
          <a:lstStyle/>
          <a:p>
            <a:r>
              <a:rPr lang="en-US" dirty="0" smtClean="0"/>
              <a:t>You will receive letters in the mail of your acceptance. </a:t>
            </a:r>
          </a:p>
          <a:p>
            <a:r>
              <a:rPr lang="en-US" dirty="0" smtClean="0"/>
              <a:t>Included in the Collegiate Acceptance will be a date for a scheduling night. You will schedule your 9</a:t>
            </a:r>
            <a:r>
              <a:rPr lang="en-US" baseline="30000" dirty="0" smtClean="0"/>
              <a:t>th</a:t>
            </a:r>
            <a:r>
              <a:rPr lang="en-US" dirty="0" smtClean="0"/>
              <a:t> grade classes.</a:t>
            </a:r>
          </a:p>
          <a:p>
            <a:r>
              <a:rPr lang="en-US" dirty="0" smtClean="0"/>
              <a:t>Erie High 9</a:t>
            </a:r>
            <a:r>
              <a:rPr lang="en-US" baseline="30000" dirty="0" smtClean="0"/>
              <a:t>th</a:t>
            </a:r>
            <a:r>
              <a:rPr lang="en-US" dirty="0" smtClean="0"/>
              <a:t> grade scheduling in the past has occurred at Wilson. It will probably look a little different this year.</a:t>
            </a:r>
          </a:p>
        </p:txBody>
      </p:sp>
    </p:spTree>
    <p:extLst>
      <p:ext uri="{BB962C8B-B14F-4D97-AF65-F5344CB8AC3E}">
        <p14:creationId xmlns:p14="http://schemas.microsoft.com/office/powerpoint/2010/main" val="290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Wilson teacher emails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68032"/>
            <a:ext cx="7891272" cy="2128712"/>
          </a:xfrm>
        </p:spPr>
        <p:txBody>
          <a:bodyPr/>
          <a:lstStyle/>
          <a:p>
            <a:r>
              <a:rPr lang="en-US" dirty="0" smtClean="0"/>
              <a:t>Teachers email will be listed on the next few slides. </a:t>
            </a:r>
          </a:p>
          <a:p>
            <a:r>
              <a:rPr lang="en-US" dirty="0" smtClean="0"/>
              <a:t>I left teachers names that were in the building last year but moved to a different building.</a:t>
            </a:r>
          </a:p>
        </p:txBody>
      </p:sp>
    </p:spTree>
    <p:extLst>
      <p:ext uri="{BB962C8B-B14F-4D97-AF65-F5344CB8AC3E}">
        <p14:creationId xmlns:p14="http://schemas.microsoft.com/office/powerpoint/2010/main" val="40250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28013"/>
              </p:ext>
            </p:extLst>
          </p:nvPr>
        </p:nvGraphicFramePr>
        <p:xfrm>
          <a:off x="540204" y="616040"/>
          <a:ext cx="2019300" cy="594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3" imgW="2019420" imgH="4029304" progId="Excel.Sheet.12">
                  <p:embed/>
                </p:oleObj>
              </mc:Choice>
              <mc:Fallback>
                <p:oleObj name="Worksheet" r:id="rId3" imgW="2019420" imgH="40293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204" y="616040"/>
                        <a:ext cx="2019300" cy="594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0375"/>
              </p:ext>
            </p:extLst>
          </p:nvPr>
        </p:nvGraphicFramePr>
        <p:xfrm>
          <a:off x="3139712" y="616040"/>
          <a:ext cx="2124076" cy="594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Worksheet" r:id="rId5" imgW="2019420" imgH="4019702" progId="Excel.Sheet.12">
                  <p:embed/>
                </p:oleObj>
              </mc:Choice>
              <mc:Fallback>
                <p:oleObj name="Worksheet" r:id="rId5" imgW="2019420" imgH="40197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9712" y="616040"/>
                        <a:ext cx="2124076" cy="594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91445"/>
              </p:ext>
            </p:extLst>
          </p:nvPr>
        </p:nvGraphicFramePr>
        <p:xfrm>
          <a:off x="5843996" y="616040"/>
          <a:ext cx="2019300" cy="594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Worksheet" r:id="rId7" imgW="2019420" imgH="4057650" progId="Excel.Sheet.12">
                  <p:embed/>
                </p:oleObj>
              </mc:Choice>
              <mc:Fallback>
                <p:oleObj name="Worksheet" r:id="rId7" imgW="2019420" imgH="4057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3996" y="616040"/>
                        <a:ext cx="2019300" cy="594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04895"/>
              </p:ext>
            </p:extLst>
          </p:nvPr>
        </p:nvGraphicFramePr>
        <p:xfrm>
          <a:off x="8443504" y="616040"/>
          <a:ext cx="2019300" cy="594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9" imgW="2019420" imgH="4038448" progId="Excel.Sheet.12">
                  <p:embed/>
                </p:oleObj>
              </mc:Choice>
              <mc:Fallback>
                <p:oleObj name="Worksheet" r:id="rId9" imgW="2019420" imgH="40384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43504" y="616040"/>
                        <a:ext cx="2019300" cy="594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33220"/>
              </p:ext>
            </p:extLst>
          </p:nvPr>
        </p:nvGraphicFramePr>
        <p:xfrm>
          <a:off x="3257550" y="406672"/>
          <a:ext cx="2019300" cy="594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2019420" imgH="4057650" progId="Excel.Sheet.12">
                  <p:embed/>
                </p:oleObj>
              </mc:Choice>
              <mc:Fallback>
                <p:oleObj name="Worksheet" r:id="rId3" imgW="2019420" imgH="4057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7550" y="406672"/>
                        <a:ext cx="2019300" cy="594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90062"/>
              </p:ext>
            </p:extLst>
          </p:nvPr>
        </p:nvGraphicFramePr>
        <p:xfrm>
          <a:off x="6823710" y="406672"/>
          <a:ext cx="2019300" cy="594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5" imgW="2019420" imgH="3610051" progId="Excel.Sheet.12">
                  <p:embed/>
                </p:oleObj>
              </mc:Choice>
              <mc:Fallback>
                <p:oleObj name="Worksheet" r:id="rId5" imgW="2019420" imgH="36100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3710" y="406672"/>
                        <a:ext cx="2019300" cy="594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congratulations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426850" cy="22990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2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my first step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116183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have gone to the open house for Erie High or Collegiate Academy….</a:t>
            </a:r>
          </a:p>
          <a:p>
            <a:r>
              <a:rPr lang="en-US" dirty="0" smtClean="0"/>
              <a:t>Erie High cancelled open house!</a:t>
            </a:r>
          </a:p>
          <a:p>
            <a:r>
              <a:rPr lang="en-US" dirty="0" smtClean="0"/>
              <a:t>Collegiate will have a presentation on the website, watch before you complete your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Deciding on a school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233749"/>
          </a:xfrm>
        </p:spPr>
        <p:txBody>
          <a:bodyPr/>
          <a:lstStyle/>
          <a:p>
            <a:r>
              <a:rPr lang="en-US" dirty="0" smtClean="0"/>
              <a:t> Collegiate Academy Academic track</a:t>
            </a:r>
          </a:p>
          <a:p>
            <a:r>
              <a:rPr lang="en-US" dirty="0" smtClean="0"/>
              <a:t> Collegiate Academy Magnet track</a:t>
            </a:r>
          </a:p>
          <a:p>
            <a:r>
              <a:rPr lang="en-US" dirty="0" smtClean="0"/>
              <a:t>  Erie High Academic track</a:t>
            </a:r>
          </a:p>
          <a:p>
            <a:r>
              <a:rPr lang="en-US" dirty="0" smtClean="0"/>
              <a:t>  Erie High Career and Tech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application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collegiate academy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299063"/>
          </a:xfrm>
        </p:spPr>
        <p:txBody>
          <a:bodyPr/>
          <a:lstStyle/>
          <a:p>
            <a:r>
              <a:rPr lang="en-US" dirty="0" smtClean="0"/>
              <a:t>1. Erie School District Website: eriesd.org</a:t>
            </a:r>
          </a:p>
          <a:p>
            <a:r>
              <a:rPr lang="en-US" dirty="0" smtClean="0"/>
              <a:t>2. Click on Schools and scroll down</a:t>
            </a:r>
          </a:p>
          <a:p>
            <a:r>
              <a:rPr lang="en-US" dirty="0" smtClean="0"/>
              <a:t>3. Click on Northwest Pennsylvania Collegiate Academy</a:t>
            </a:r>
          </a:p>
          <a:p>
            <a:r>
              <a:rPr lang="en-US" dirty="0" smtClean="0"/>
              <a:t>4. Click on Applications and Forms</a:t>
            </a:r>
          </a:p>
          <a:p>
            <a:r>
              <a:rPr lang="en-US" dirty="0" smtClean="0"/>
              <a:t>5. Left hand side click on Online Application for 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9000" dirty="0" smtClean="0"/>
              <a:t>online application</a:t>
            </a:r>
            <a:br>
              <a:rPr lang="en-US" sz="9000" dirty="0" smtClean="0"/>
            </a:br>
            <a:r>
              <a:rPr lang="en-US" sz="9000" dirty="0" smtClean="0"/>
              <a:t>collegiate magnet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299063"/>
          </a:xfrm>
        </p:spPr>
        <p:txBody>
          <a:bodyPr/>
          <a:lstStyle/>
          <a:p>
            <a:r>
              <a:rPr lang="en-US" dirty="0"/>
              <a:t>1. Erie School District Website: eriesd.org</a:t>
            </a:r>
          </a:p>
          <a:p>
            <a:r>
              <a:rPr lang="en-US" dirty="0"/>
              <a:t>2. Click on Schools and scroll down</a:t>
            </a:r>
          </a:p>
          <a:p>
            <a:r>
              <a:rPr lang="en-US" dirty="0"/>
              <a:t>3. Click on Northwest Pennsylvania Collegiate Academy</a:t>
            </a:r>
          </a:p>
          <a:p>
            <a:r>
              <a:rPr lang="en-US" dirty="0"/>
              <a:t>4. Click on </a:t>
            </a:r>
            <a:r>
              <a:rPr lang="en-US" dirty="0" smtClean="0"/>
              <a:t>Magnet School</a:t>
            </a:r>
            <a:endParaRPr lang="en-US" dirty="0"/>
          </a:p>
          <a:p>
            <a:r>
              <a:rPr lang="en-US" dirty="0"/>
              <a:t>5. Left hand side click on Online Application for 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application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erie</a:t>
            </a:r>
            <a:r>
              <a:rPr lang="en-US" dirty="0" smtClean="0"/>
              <a:t> high school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299063"/>
          </a:xfrm>
        </p:spPr>
        <p:txBody>
          <a:bodyPr/>
          <a:lstStyle/>
          <a:p>
            <a:r>
              <a:rPr lang="en-US" dirty="0" smtClean="0"/>
              <a:t>1. Erie School District Website: eriesd.org</a:t>
            </a:r>
          </a:p>
          <a:p>
            <a:r>
              <a:rPr lang="en-US" dirty="0" smtClean="0"/>
              <a:t>2. Click on Schools and scroll down</a:t>
            </a:r>
          </a:p>
          <a:p>
            <a:r>
              <a:rPr lang="en-US" dirty="0" smtClean="0"/>
              <a:t>3. Click on Erie High School</a:t>
            </a:r>
          </a:p>
          <a:p>
            <a:r>
              <a:rPr lang="en-US" dirty="0" smtClean="0"/>
              <a:t>4. Click on Applying</a:t>
            </a:r>
          </a:p>
          <a:p>
            <a:r>
              <a:rPr lang="en-US" dirty="0" smtClean="0"/>
              <a:t>5. Left hand side click on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you will need when applying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426850" cy="22990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1. 7</a:t>
            </a:r>
            <a:r>
              <a:rPr lang="en-US" baseline="30000" dirty="0" smtClean="0"/>
              <a:t>th</a:t>
            </a:r>
            <a:r>
              <a:rPr lang="en-US" dirty="0" smtClean="0"/>
              <a:t> grade Final grades in ELA, Algebra II, Science, Social Studies</a:t>
            </a:r>
          </a:p>
          <a:p>
            <a:r>
              <a:rPr lang="en-US" dirty="0" smtClean="0"/>
              <a:t>2. 8</a:t>
            </a:r>
            <a:r>
              <a:rPr lang="en-US" baseline="30000" dirty="0" smtClean="0"/>
              <a:t>th</a:t>
            </a:r>
            <a:r>
              <a:rPr lang="en-US" dirty="0" smtClean="0"/>
              <a:t> grade1</a:t>
            </a:r>
            <a:r>
              <a:rPr lang="en-US" baseline="30000" dirty="0" smtClean="0"/>
              <a:t>st</a:t>
            </a:r>
            <a:r>
              <a:rPr lang="en-US" dirty="0" smtClean="0"/>
              <a:t> quarter grades in ELA, Algebra II, Science, Social Studies</a:t>
            </a:r>
          </a:p>
          <a:p>
            <a:r>
              <a:rPr lang="en-US" dirty="0" smtClean="0"/>
              <a:t>3. PSSA Scores</a:t>
            </a:r>
          </a:p>
          <a:p>
            <a:r>
              <a:rPr lang="en-US" dirty="0" smtClean="0"/>
              <a:t>4. Teachers email address for a recommendation</a:t>
            </a:r>
          </a:p>
          <a:p>
            <a:r>
              <a:rPr lang="en-US" dirty="0" smtClean="0"/>
              <a:t>5. List of activities, Services and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Ms. Peck</a:t>
            </a:r>
            <a:br>
              <a:rPr lang="en-US" dirty="0" smtClean="0"/>
            </a:br>
            <a:r>
              <a:rPr lang="en-US" dirty="0" smtClean="0"/>
              <a:t>where do I get that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68031"/>
            <a:ext cx="7891272" cy="2220151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Student </a:t>
            </a:r>
            <a:r>
              <a:rPr lang="en-US" sz="3600" dirty="0"/>
              <a:t>P</a:t>
            </a:r>
            <a:r>
              <a:rPr lang="en-US" sz="3600" dirty="0" smtClean="0"/>
              <a:t>ortal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portal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426850" cy="22990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1. eriesd.org click on student</a:t>
            </a:r>
          </a:p>
          <a:p>
            <a:r>
              <a:rPr lang="en-US" sz="2000" dirty="0"/>
              <a:t>2. Click on Infinite Campus then campus </a:t>
            </a:r>
            <a:r>
              <a:rPr lang="en-US" sz="2000" dirty="0" smtClean="0"/>
              <a:t>student</a:t>
            </a:r>
          </a:p>
          <a:p>
            <a:r>
              <a:rPr lang="en-US" sz="2000" dirty="0" smtClean="0"/>
              <a:t>3. Lunch number and password</a:t>
            </a:r>
          </a:p>
          <a:p>
            <a:r>
              <a:rPr lang="en-US" sz="2000" dirty="0" smtClean="0"/>
              <a:t>4. 7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final grades- Left of page lick DOCUMENTS then click    	PORTAL TRANSCRIPT</a:t>
            </a:r>
          </a:p>
          <a:p>
            <a:r>
              <a:rPr lang="en-US" sz="2000" dirty="0" smtClean="0"/>
              <a:t>5. 8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quarter grades-Left of page click on GRADES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19917</TotalTime>
  <Words>409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Rockwell</vt:lpstr>
      <vt:lpstr>Rockwell Condensed</vt:lpstr>
      <vt:lpstr>Wingdings</vt:lpstr>
      <vt:lpstr>Wood Type</vt:lpstr>
      <vt:lpstr>Microsoft Excel Worksheet</vt:lpstr>
      <vt:lpstr> High school applications </vt:lpstr>
      <vt:lpstr> What is my first step </vt:lpstr>
      <vt:lpstr> Deciding on a school </vt:lpstr>
      <vt:lpstr> online application collegiate academy </vt:lpstr>
      <vt:lpstr> online application collegiate magnet program </vt:lpstr>
      <vt:lpstr> online application erie high school </vt:lpstr>
      <vt:lpstr> information you will need when applying </vt:lpstr>
      <vt:lpstr> But Ms. Peck where do I get that information </vt:lpstr>
      <vt:lpstr> student portal </vt:lpstr>
      <vt:lpstr>PowerPoint Presentation</vt:lpstr>
      <vt:lpstr>PowerPoint Presentation</vt:lpstr>
      <vt:lpstr> student portal </vt:lpstr>
      <vt:lpstr> other information you should just know </vt:lpstr>
      <vt:lpstr> what happens next </vt:lpstr>
      <vt:lpstr> Wilson teacher emails </vt:lpstr>
      <vt:lpstr>PowerPoint Presentation</vt:lpstr>
      <vt:lpstr>PowerPoint Presentation</vt:lpstr>
      <vt:lpstr> congratulations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applications</dc:title>
  <dc:creator>Melissa Peck</dc:creator>
  <cp:lastModifiedBy>Melissa Peck</cp:lastModifiedBy>
  <cp:revision>16</cp:revision>
  <dcterms:created xsi:type="dcterms:W3CDTF">2020-11-05T19:20:39Z</dcterms:created>
  <dcterms:modified xsi:type="dcterms:W3CDTF">2020-11-19T15:17:50Z</dcterms:modified>
</cp:coreProperties>
</file>